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Baskervville"/>
      <p:regular r:id="rId14"/>
    </p:embeddedFont>
    <p:embeddedFont>
      <p:font typeface="Baskervville"/>
      <p:regular r:id="rId15"/>
    </p:embeddedFont>
    <p:embeddedFont>
      <p:font typeface="Poppins"/>
      <p:regular r:id="rId16"/>
    </p:embeddedFont>
    <p:embeddedFont>
      <p:font typeface="Poppins"/>
      <p:regular r:id="rId17"/>
    </p:embeddedFont>
    <p:embeddedFont>
      <p:font typeface="Poppins"/>
      <p:regular r:id="rId18"/>
    </p:embeddedFont>
    <p:embeddedFont>
      <p:font typeface="Poppi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529" y="2348032"/>
            <a:ext cx="7845743" cy="1458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BeePlan: Akıllı Zaman Yönetimi ve Takvim Asistanı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135529" y="3870960"/>
            <a:ext cx="7845743" cy="728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İnsan Denetimli (Human-in-the-Loop) Yapay Zeka Geliştirme Süreci 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135529" y="4843224"/>
            <a:ext cx="7845743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Modern iş dünyasında zaman, yönetilmesi en zor kaynaktır. BeePlan, sadece bir takvim uygulaması değil; yapay zeka ile insan zekasının kusursuz uyumunu temsil eden akıllı bir asistan projesidir. Bu sunumda, projemizin teknik gelişim yolculuğunu ve "Human-in-the-Loop" metodolojisinin yazılım süreçlerindeki kritik rolünü inceleyeceğiz.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122" y="408503"/>
            <a:ext cx="10042565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Kullanıcı Deneyimi: Ahmet Bey'in Kaosla Mücadelesi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4122" y="1298615"/>
            <a:ext cx="6539865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Ahmet Bey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, her gün onlarca toplantı yöneten kıdemli bir Proje Yöneticisidir. Manuel takvim yönetiminde yaşadığı en büyük sorunlar iş verimliliğini tehdit etmektedir: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94122" y="1940957"/>
            <a:ext cx="6539865" cy="1284803"/>
          </a:xfrm>
          <a:prstGeom prst="roundRect">
            <a:avLst>
              <a:gd name="adj" fmla="val 5694"/>
            </a:avLst>
          </a:prstGeom>
          <a:solidFill>
            <a:srgbClr val="FFFFFF"/>
          </a:solidFill>
          <a:ln w="15240">
            <a:solidFill>
              <a:srgbClr val="C7A2A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8882" y="1940957"/>
            <a:ext cx="60960" cy="1284803"/>
          </a:xfrm>
          <a:prstGeom prst="roundRect">
            <a:avLst>
              <a:gd name="adj" fmla="val 365521"/>
            </a:avLst>
          </a:prstGeom>
          <a:solidFill>
            <a:srgbClr val="C7A2AC"/>
          </a:solidFill>
          <a:ln/>
        </p:spPr>
      </p:sp>
      <p:sp>
        <p:nvSpPr>
          <p:cNvPr id="6" name="Text 4"/>
          <p:cNvSpPr/>
          <p:nvPr/>
        </p:nvSpPr>
        <p:spPr>
          <a:xfrm>
            <a:off x="803553" y="2104668"/>
            <a:ext cx="266914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Kritik Çakışmalar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803553" y="2586752"/>
            <a:ext cx="6166723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Aynı saate iki farklı müşteri randevusu (Double-booking) verilmesi sonucu yaşanan itibar kaybı.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594122" y="3374231"/>
            <a:ext cx="6539865" cy="1047155"/>
          </a:xfrm>
          <a:prstGeom prst="roundRect">
            <a:avLst>
              <a:gd name="adj" fmla="val 6986"/>
            </a:avLst>
          </a:prstGeom>
          <a:solidFill>
            <a:srgbClr val="FFFFFF"/>
          </a:solidFill>
          <a:ln w="15240">
            <a:solidFill>
              <a:srgbClr val="D7EEF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78882" y="3374231"/>
            <a:ext cx="60960" cy="1047155"/>
          </a:xfrm>
          <a:prstGeom prst="roundRect">
            <a:avLst>
              <a:gd name="adj" fmla="val 365521"/>
            </a:avLst>
          </a:prstGeom>
          <a:solidFill>
            <a:srgbClr val="D7EEFE"/>
          </a:solidFill>
          <a:ln/>
        </p:spPr>
      </p:sp>
      <p:sp>
        <p:nvSpPr>
          <p:cNvPr id="10" name="Text 8"/>
          <p:cNvSpPr/>
          <p:nvPr/>
        </p:nvSpPr>
        <p:spPr>
          <a:xfrm>
            <a:off x="803553" y="3537942"/>
            <a:ext cx="266914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Zihinsel Yorgunluk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803553" y="4020026"/>
            <a:ext cx="616672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Sürekli ajanda kontrolü yapmanın yarattığı kognitif yük ve odaklanma sorunları.</a:t>
            </a:r>
            <a:endParaRPr lang="en-US" sz="11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4033" y="1332071"/>
            <a:ext cx="6539865" cy="6539865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94122" y="8206026"/>
            <a:ext cx="13442156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Ahmet Bey'in ihtiyacı olan şey sadece bir liste değil; onun adına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824E5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stratejik kararlar verebilen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ve boş zamanlarını optimize eden proaktif bir çözümdür.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779978"/>
            <a:ext cx="5636181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BeePlan Çözüm Ekosistemi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49129" y="1606510"/>
            <a:ext cx="7845743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BeePlan, karmaşık zaman dilimlerini ve insan hatalarını ortadan kaldırmak için üç ana sütun üzerine inşa edilmiştir. İşte sistemin canlı operasyonel yetenekleri: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129" y="2308146"/>
            <a:ext cx="486847" cy="4868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9129" y="2997756"/>
            <a:ext cx="2916317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Akıllı Toplantı Ekleme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649129" y="3459480"/>
            <a:ext cx="7845743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Doğal dil işleme (NLP) ile "Haftaya Salı öğleden sonra bir toplantı ayarla" komutunu anında işler.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129" y="4043601"/>
            <a:ext cx="486847" cy="4868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9129" y="4733211"/>
            <a:ext cx="3131939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Anlık Çakışma Algılama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649129" y="5194935"/>
            <a:ext cx="7845743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Conflict Detection motoru, yeni kayıt eklenirken mevcut tüm veri tabanını milisaniyeler içinde tarar.</a:t>
            </a:r>
            <a:endParaRPr lang="en-US" sz="12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29" y="6038612"/>
            <a:ext cx="486847" cy="4868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9129" y="6728222"/>
            <a:ext cx="2916317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Alternatif Saat Önerisi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649129" y="7189946"/>
            <a:ext cx="7845743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Çakışma durumunda pasif bir uyarı vermek yerine, her iki taraf için en uygun boşlukları önerir.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837" y="279678"/>
            <a:ext cx="6679763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Projenin Mutfağı: Human-in-the-Loop Metodolojisi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06837" y="848678"/>
            <a:ext cx="13816727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BeePlan'in geliştirilme sürecinde yapay zeka bir "yazılımcı ortağı" olarak konumlandırılmıştır. Ancak tüm kritik mimari kararlar insan denetiminden geçmiştir.</a:t>
            </a:r>
            <a:endParaRPr lang="en-US" sz="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837" y="1125736"/>
            <a:ext cx="13816727" cy="7539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881034" y="3836922"/>
            <a:ext cx="2859190" cy="1075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Human-in-the-Loop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881034" y="5018416"/>
            <a:ext cx="2859190" cy="897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İnsan gözetimli AI destekli geliştirme süreci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296156" y="2566286"/>
            <a:ext cx="3298042" cy="53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Human Review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296156" y="3210227"/>
            <a:ext cx="3298042" cy="59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Mimari kararları değerlendirir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13761" y="6289883"/>
            <a:ext cx="3298043" cy="53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DeepSeek Analiz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13761" y="6933824"/>
            <a:ext cx="3298043" cy="59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Derin kod tarama ve iyileştirme önerir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386120" y="1834865"/>
            <a:ext cx="3298043" cy="53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AI Copilot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386120" y="2478806"/>
            <a:ext cx="3298043" cy="59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Kod önerileri ve şablonlar sağlar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9897199" y="6619645"/>
            <a:ext cx="3298043" cy="1075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Geri Bildirim Döngüsü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9897199" y="7801139"/>
            <a:ext cx="3298043" cy="598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Öğrenme için değişiklikleri besler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406837" y="8779907"/>
            <a:ext cx="13816727" cy="1026795"/>
          </a:xfrm>
          <a:prstGeom prst="roundRect">
            <a:avLst>
              <a:gd name="adj" fmla="val 14862"/>
            </a:avLst>
          </a:prstGeom>
          <a:solidFill>
            <a:srgbClr val="E2CFD4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6" y="8932188"/>
            <a:ext cx="127159" cy="101679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37354" y="8906947"/>
            <a:ext cx="13384530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Kullanılan Araç Seti:</a:t>
            </a:r>
            <a:endParaRPr lang="en-US" sz="800" dirty="0"/>
          </a:p>
        </p:txBody>
      </p:sp>
      <p:sp>
        <p:nvSpPr>
          <p:cNvPr id="18" name="Text 14"/>
          <p:cNvSpPr/>
          <p:nvPr/>
        </p:nvSpPr>
        <p:spPr>
          <a:xfrm>
            <a:off x="737354" y="9161145"/>
            <a:ext cx="13384530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Gamma:</a:t>
            </a:r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Görsel hikayeleştirme ve sunum tasarımı.</a:t>
            </a:r>
            <a:endParaRPr lang="en-US" sz="800" dirty="0"/>
          </a:p>
        </p:txBody>
      </p:sp>
      <p:sp>
        <p:nvSpPr>
          <p:cNvPr id="19" name="Text 15"/>
          <p:cNvSpPr/>
          <p:nvPr/>
        </p:nvSpPr>
        <p:spPr>
          <a:xfrm>
            <a:off x="737354" y="9359384"/>
            <a:ext cx="13384530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GitHub Copilot:</a:t>
            </a:r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Boilerplate kod üretimi ve algoritma taslakları.</a:t>
            </a:r>
            <a:endParaRPr lang="en-US" sz="800" dirty="0"/>
          </a:p>
        </p:txBody>
      </p:sp>
      <p:sp>
        <p:nvSpPr>
          <p:cNvPr id="20" name="Text 16"/>
          <p:cNvSpPr/>
          <p:nvPr/>
        </p:nvSpPr>
        <p:spPr>
          <a:xfrm>
            <a:off x="737354" y="9557623"/>
            <a:ext cx="13384530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DeepSeek:</a:t>
            </a:r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Mantıksal hata analizi ve güvenlik testleri.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287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3533894"/>
            <a:ext cx="10621923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AI Analiz ve İnsan Müdahalesi: Tasarım &amp; Kodlama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49129" y="4360426"/>
            <a:ext cx="13332143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Yapay zekanın ürettiği çıktılar, her zaman son kullanıcı ihtiyacını tam karşılamayabilir. İşte geliştirme sürecindeki iki somut örnek: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49129" y="4802505"/>
            <a:ext cx="13332143" cy="1921788"/>
          </a:xfrm>
          <a:prstGeom prst="roundRect">
            <a:avLst>
              <a:gd name="adj" fmla="val 12668"/>
            </a:avLst>
          </a:prstGeom>
          <a:solidFill>
            <a:srgbClr val="ECDFE3"/>
          </a:solidFill>
          <a:ln/>
        </p:spPr>
      </p:sp>
      <p:sp>
        <p:nvSpPr>
          <p:cNvPr id="6" name="Shape 3"/>
          <p:cNvSpPr/>
          <p:nvPr/>
        </p:nvSpPr>
        <p:spPr>
          <a:xfrm>
            <a:off x="649129" y="4802505"/>
            <a:ext cx="6666071" cy="1921788"/>
          </a:xfrm>
          <a:prstGeom prst="roundRect">
            <a:avLst>
              <a:gd name="adj" fmla="val 12668"/>
            </a:avLst>
          </a:prstGeom>
          <a:solidFill>
            <a:srgbClr val="C7A2AC"/>
          </a:solidFill>
          <a:ln/>
        </p:spPr>
      </p:sp>
      <p:sp>
        <p:nvSpPr>
          <p:cNvPr id="7" name="Text 4"/>
          <p:cNvSpPr/>
          <p:nvPr/>
        </p:nvSpPr>
        <p:spPr>
          <a:xfrm>
            <a:off x="811411" y="4964787"/>
            <a:ext cx="3549253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Arayüz (Design) Revizyonu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811411" y="5426512"/>
            <a:ext cx="6098143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AI Hatası: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Minimalist bir dashboard için çok soluk renkler önerdi; toplantı türleri ayırt edilemiyordu.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811411" y="6042898"/>
            <a:ext cx="6098143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İnsan Çözümü: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Kontrast artırıldı ve "Acil" durumlar için kırmızı renk kodu hiyerarşisi eklendi.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315200" y="4802505"/>
            <a:ext cx="6666071" cy="1921788"/>
          </a:xfrm>
          <a:prstGeom prst="rect">
            <a:avLst/>
          </a:prstGeom>
          <a:solidFill>
            <a:srgbClr val="824E5C"/>
          </a:solidFill>
          <a:ln/>
        </p:spPr>
      </p:sp>
      <p:sp>
        <p:nvSpPr>
          <p:cNvPr id="11" name="Shape 8"/>
          <p:cNvSpPr/>
          <p:nvPr/>
        </p:nvSpPr>
        <p:spPr>
          <a:xfrm>
            <a:off x="7315200" y="4802505"/>
            <a:ext cx="22860" cy="1921788"/>
          </a:xfrm>
          <a:prstGeom prst="roundRect">
            <a:avLst>
              <a:gd name="adj" fmla="val 1064976"/>
            </a:avLst>
          </a:prstGeom>
          <a:solidFill>
            <a:srgbClr val="9B6775"/>
          </a:solidFill>
          <a:ln/>
        </p:spPr>
      </p:sp>
      <p:sp>
        <p:nvSpPr>
          <p:cNvPr id="12" name="Text 9"/>
          <p:cNvSpPr/>
          <p:nvPr/>
        </p:nvSpPr>
        <p:spPr>
          <a:xfrm>
            <a:off x="7720846" y="4964787"/>
            <a:ext cx="3204567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Mantıksal (Coding) Hata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720846" y="5426512"/>
            <a:ext cx="6098143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AI Hatası: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Çakışma algoritmasında sınır değerleri yanlış hesapladı (11:00 bitiş ve 11:00 başlangıcı çakışma saydı).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720846" y="6042898"/>
            <a:ext cx="6098143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İnsan Çözümü: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Karşılaştırma operatörleri "küçük eşittir"den "küçüktür"e çekilerek hata giderildi.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7112437" y="5560516"/>
            <a:ext cx="405646" cy="405646"/>
          </a:xfrm>
          <a:prstGeom prst="roundRect">
            <a:avLst>
              <a:gd name="adj" fmla="val 60016"/>
            </a:avLst>
          </a:prstGeom>
          <a:solidFill>
            <a:srgbClr val="FFFFFF"/>
          </a:solidFill>
          <a:ln w="22860">
            <a:solidFill>
              <a:srgbClr val="9B6775"/>
            </a:solidFill>
            <a:prstDash val="solid"/>
          </a:ln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3878" y="5661958"/>
            <a:ext cx="202763" cy="2027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292" y="425053"/>
            <a:ext cx="7702748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Test ve Doğrulama: Küresel Standartlar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8292" y="1289566"/>
            <a:ext cx="13393817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Uluslararası kullanım senaryolarında, saat dilimi (Timezone) yönetimi en karmaşık teknik problemdir. DeepSeek AI'nın sağladığı kritik uyarı, sistem mimarisini kökten değiştirmiştir.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618292" y="2131576"/>
            <a:ext cx="7885509" cy="1567339"/>
          </a:xfrm>
          <a:prstGeom prst="roundRect">
            <a:avLst>
              <a:gd name="adj" fmla="val 14793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41152" y="2154436"/>
            <a:ext cx="7839789" cy="463629"/>
          </a:xfrm>
          <a:prstGeom prst="roundRect">
            <a:avLst>
              <a:gd name="adj" fmla="val 44093"/>
            </a:avLst>
          </a:prstGeom>
          <a:solidFill>
            <a:srgbClr val="ECDFE3"/>
          </a:solidFill>
          <a:ln/>
        </p:spPr>
      </p:sp>
      <p:sp>
        <p:nvSpPr>
          <p:cNvPr id="6" name="Text 4"/>
          <p:cNvSpPr/>
          <p:nvPr/>
        </p:nvSpPr>
        <p:spPr>
          <a:xfrm>
            <a:off x="4445079" y="2241352"/>
            <a:ext cx="231815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95695" y="2772608"/>
            <a:ext cx="2777490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AI Taraması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95695" y="3274338"/>
            <a:ext cx="753070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AI, yerel saat dilimi ile sunucu saati arasındaki farkın (UTC offset) hesaplanmadığını fark etti.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618292" y="3853458"/>
            <a:ext cx="7885509" cy="1814513"/>
          </a:xfrm>
          <a:prstGeom prst="roundRect">
            <a:avLst>
              <a:gd name="adj" fmla="val 12778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41152" y="3876318"/>
            <a:ext cx="7839789" cy="463629"/>
          </a:xfrm>
          <a:prstGeom prst="roundRect">
            <a:avLst>
              <a:gd name="adj" fmla="val 44093"/>
            </a:avLst>
          </a:prstGeom>
          <a:solidFill>
            <a:srgbClr val="ECDFE3"/>
          </a:solidFill>
          <a:ln/>
        </p:spPr>
      </p:sp>
      <p:sp>
        <p:nvSpPr>
          <p:cNvPr id="11" name="Text 9"/>
          <p:cNvSpPr/>
          <p:nvPr/>
        </p:nvSpPr>
        <p:spPr>
          <a:xfrm>
            <a:off x="4445079" y="3963233"/>
            <a:ext cx="231815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795695" y="4494490"/>
            <a:ext cx="2777490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Mühendislik Çözümü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795695" y="4996220"/>
            <a:ext cx="7530703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Tüm takvim verilerinin veritabanına ham UTC formatında kaydedilmesi için özel bir dönüştürücü katman yazıldı.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18292" y="5822513"/>
            <a:ext cx="7885509" cy="1814513"/>
          </a:xfrm>
          <a:prstGeom prst="roundRect">
            <a:avLst>
              <a:gd name="adj" fmla="val 12778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41152" y="5845373"/>
            <a:ext cx="7839789" cy="463629"/>
          </a:xfrm>
          <a:prstGeom prst="roundRect">
            <a:avLst>
              <a:gd name="adj" fmla="val 44093"/>
            </a:avLst>
          </a:prstGeom>
          <a:solidFill>
            <a:srgbClr val="ECDFE3"/>
          </a:solidFill>
          <a:ln/>
        </p:spPr>
      </p:sp>
      <p:sp>
        <p:nvSpPr>
          <p:cNvPr id="16" name="Text 14"/>
          <p:cNvSpPr/>
          <p:nvPr/>
        </p:nvSpPr>
        <p:spPr>
          <a:xfrm>
            <a:off x="4445079" y="5932289"/>
            <a:ext cx="231815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795695" y="6463546"/>
            <a:ext cx="2777490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Sonuç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95695" y="6965275"/>
            <a:ext cx="7530703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Londra'daki bir kullanıcı ile İstanbul'daki bir kullanıcı hatasız şekilde toplantı planlayabilir hale geldi.</a:t>
            </a:r>
            <a:endParaRPr lang="en-US" sz="12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8373" y="2131576"/>
            <a:ext cx="5131356" cy="51313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406" y="397669"/>
            <a:ext cx="7987189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Geleceğin Zaman Yönetimi: BeePlan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578406" y="1913811"/>
            <a:ext cx="7987189" cy="1793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050"/>
              </a:lnSpc>
              <a:buNone/>
            </a:pPr>
            <a:r>
              <a:rPr lang="en-US" sz="5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Yapay Zeka Hızı, İnsan Kararı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578406" y="3923824"/>
            <a:ext cx="7987189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BeePlan projesi, yapay zekanın tek başına bir çözüm olmadığını, ancak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824E5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insan denetimiyle birleştiğinde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kusursuz bir verimlilik aracına dönüştüğünü kanıtlamıştır.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578406" y="4549378"/>
            <a:ext cx="578406" cy="867727"/>
          </a:xfrm>
          <a:prstGeom prst="roundRect">
            <a:avLst>
              <a:gd name="adj" fmla="val 360060"/>
            </a:avLst>
          </a:prstGeom>
          <a:solidFill>
            <a:srgbClr val="D7EEF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43" y="4874657"/>
            <a:ext cx="216932" cy="2169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01353" y="4693920"/>
            <a:ext cx="305788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%40 Daha Hızlı Geliştirme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578406" y="5561648"/>
            <a:ext cx="578406" cy="867727"/>
          </a:xfrm>
          <a:prstGeom prst="roundRect">
            <a:avLst>
              <a:gd name="adj" fmla="val 360060"/>
            </a:avLst>
          </a:prstGeom>
          <a:solidFill>
            <a:srgbClr val="F9EDC0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143" y="5886926"/>
            <a:ext cx="216932" cy="2169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01353" y="5706189"/>
            <a:ext cx="259865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%100 Hata Denetimi</a:t>
            </a:r>
            <a:endParaRPr lang="en-US" sz="2000" dirty="0"/>
          </a:p>
        </p:txBody>
      </p:sp>
      <p:sp>
        <p:nvSpPr>
          <p:cNvPr id="12" name="Shape 7"/>
          <p:cNvSpPr/>
          <p:nvPr/>
        </p:nvSpPr>
        <p:spPr>
          <a:xfrm>
            <a:off x="578406" y="6573917"/>
            <a:ext cx="578406" cy="867727"/>
          </a:xfrm>
          <a:prstGeom prst="roundRect">
            <a:avLst>
              <a:gd name="adj" fmla="val 360060"/>
            </a:avLst>
          </a:prstGeom>
          <a:solidFill>
            <a:srgbClr val="C7A2AC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143" y="6899196"/>
            <a:ext cx="216932" cy="2169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01353" y="6718459"/>
            <a:ext cx="287571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Kullanıcı Odaklı Tasarım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578406" y="7604284"/>
            <a:ext cx="7987189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Dinlediğiniz için teşekkür ederiz. BeePlan ile artık hiçbir toplantıyı kaçırmayacaksınız.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2025-12-24T12:13:33Z</dcterms:created>
  <dcterms:modified xsi:type="dcterms:W3CDTF">2025-12-24T12:13:33Z</dcterms:modified>
</cp:coreProperties>
</file>